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132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3D3A9740-814F-4D47-81DF-834207817B71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4798EF05-98A4-6046-978C-10BC039BF1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jpe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ur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09" y="314055"/>
            <a:ext cx="6812280" cy="6315456"/>
          </a:xfrm>
          <a:prstGeom prst="rect">
            <a:avLst/>
          </a:prstGeom>
        </p:spPr>
      </p:pic>
      <p:pic>
        <p:nvPicPr>
          <p:cNvPr id="6" name="Picture 5" descr="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952">
            <a:off x="-99126" y="2441419"/>
            <a:ext cx="9166610" cy="18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pic>
        <p:nvPicPr>
          <p:cNvPr id="7" name="Picture 6" descr="CANN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04" y="127000"/>
            <a:ext cx="592419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ANN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9" y="1367508"/>
            <a:ext cx="9144000" cy="2130110"/>
          </a:xfrm>
          <a:prstGeom prst="rect">
            <a:avLst/>
          </a:prstGeom>
        </p:spPr>
      </p:pic>
      <p:pic>
        <p:nvPicPr>
          <p:cNvPr id="15" name="Picture 14" descr="HexMap2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01" y="0"/>
            <a:ext cx="6383777" cy="6858000"/>
          </a:xfrm>
          <a:prstGeom prst="rect">
            <a:avLst/>
          </a:prstGeom>
        </p:spPr>
      </p:pic>
      <p:pic>
        <p:nvPicPr>
          <p:cNvPr id="16" name="Picture 15" descr="HexMap2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01" y="0"/>
            <a:ext cx="6383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12" y="3042985"/>
            <a:ext cx="7313613" cy="868362"/>
          </a:xfrm>
        </p:spPr>
        <p:txBody>
          <a:bodyPr/>
          <a:lstStyle/>
          <a:p>
            <a:r>
              <a:rPr lang="en-US" dirty="0" smtClean="0"/>
              <a:t>Perks </a:t>
            </a:r>
            <a:br>
              <a:rPr lang="en-US" dirty="0" smtClean="0"/>
            </a:br>
            <a:r>
              <a:rPr lang="en-US" dirty="0" smtClean="0"/>
              <a:t>and Units</a:t>
            </a:r>
            <a:endParaRPr lang="en-US" dirty="0"/>
          </a:p>
        </p:txBody>
      </p:sp>
      <p:pic>
        <p:nvPicPr>
          <p:cNvPr id="4" name="Picture 3" descr="Per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90" y="36820"/>
            <a:ext cx="713232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cketP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8427" cy="1051401"/>
          </a:xfrm>
          <a:prstGeom prst="rect">
            <a:avLst/>
          </a:prstGeom>
        </p:spPr>
      </p:pic>
      <p:pic>
        <p:nvPicPr>
          <p:cNvPr id="5" name="Picture 4" descr="RocketPro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27" y="1"/>
            <a:ext cx="1732735" cy="1066360"/>
          </a:xfrm>
          <a:prstGeom prst="rect">
            <a:avLst/>
          </a:prstGeom>
        </p:spPr>
      </p:pic>
      <p:pic>
        <p:nvPicPr>
          <p:cNvPr id="6" name="Picture 5" descr="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361"/>
            <a:ext cx="2051304" cy="363321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983870" y="3012128"/>
            <a:ext cx="2103285" cy="3523027"/>
            <a:chOff x="4751728" y="3461913"/>
            <a:chExt cx="1446877" cy="2423536"/>
          </a:xfrm>
        </p:grpSpPr>
        <p:pic>
          <p:nvPicPr>
            <p:cNvPr id="7" name="Picture 6" descr="Morta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3964" y="4218257"/>
              <a:ext cx="744641" cy="949994"/>
            </a:xfrm>
            <a:prstGeom prst="rect">
              <a:avLst/>
            </a:prstGeom>
          </p:spPr>
        </p:pic>
        <p:pic>
          <p:nvPicPr>
            <p:cNvPr id="8" name="Picture 7" descr="Mortar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824" y="4242817"/>
              <a:ext cx="725390" cy="925434"/>
            </a:xfrm>
            <a:prstGeom prst="rect">
              <a:avLst/>
            </a:prstGeom>
          </p:spPr>
        </p:pic>
        <p:pic>
          <p:nvPicPr>
            <p:cNvPr id="9" name="Picture 8" descr="Mortar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728" y="3461913"/>
              <a:ext cx="710081" cy="780904"/>
            </a:xfrm>
            <a:prstGeom prst="rect">
              <a:avLst/>
            </a:prstGeom>
          </p:spPr>
        </p:pic>
        <p:pic>
          <p:nvPicPr>
            <p:cNvPr id="10" name="Picture 9" descr="Mortar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809" y="3461913"/>
              <a:ext cx="736796" cy="780904"/>
            </a:xfrm>
            <a:prstGeom prst="rect">
              <a:avLst/>
            </a:prstGeom>
          </p:spPr>
        </p:pic>
        <p:pic>
          <p:nvPicPr>
            <p:cNvPr id="11" name="Picture 10" descr="Mortar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824" y="5168251"/>
              <a:ext cx="736735" cy="689214"/>
            </a:xfrm>
            <a:prstGeom prst="rect">
              <a:avLst/>
            </a:prstGeom>
          </p:spPr>
        </p:pic>
        <p:pic>
          <p:nvPicPr>
            <p:cNvPr id="12" name="Picture 11" descr="Mortar5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956" y="5168251"/>
              <a:ext cx="766649" cy="717198"/>
            </a:xfrm>
            <a:prstGeom prst="rect">
              <a:avLst/>
            </a:prstGeom>
          </p:spPr>
        </p:pic>
      </p:grpSp>
      <p:pic>
        <p:nvPicPr>
          <p:cNvPr id="13" name="Picture 12" descr="tank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2" y="5433379"/>
            <a:ext cx="1351885" cy="1101776"/>
          </a:xfrm>
          <a:prstGeom prst="rect">
            <a:avLst/>
          </a:prstGeom>
        </p:spPr>
      </p:pic>
      <p:pic>
        <p:nvPicPr>
          <p:cNvPr id="14" name="Picture 13" descr="Tank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98" y="5444506"/>
            <a:ext cx="1338230" cy="1090648"/>
          </a:xfrm>
          <a:prstGeom prst="rect">
            <a:avLst/>
          </a:prstGeom>
        </p:spPr>
      </p:pic>
      <p:pic>
        <p:nvPicPr>
          <p:cNvPr id="15" name="Picture 14" descr="Tank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2" y="4551831"/>
            <a:ext cx="1352317" cy="892675"/>
          </a:xfrm>
          <a:prstGeom prst="rect">
            <a:avLst/>
          </a:prstGeom>
        </p:spPr>
      </p:pic>
      <p:pic>
        <p:nvPicPr>
          <p:cNvPr id="16" name="Picture 15" descr="Tank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97" y="4550287"/>
            <a:ext cx="1337799" cy="883092"/>
          </a:xfrm>
          <a:prstGeom prst="rect">
            <a:avLst/>
          </a:prstGeom>
        </p:spPr>
      </p:pic>
      <p:pic>
        <p:nvPicPr>
          <p:cNvPr id="17" name="Picture 16" descr="Tank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2" y="3461913"/>
            <a:ext cx="1352317" cy="1089918"/>
          </a:xfrm>
          <a:prstGeom prst="rect">
            <a:avLst/>
          </a:prstGeom>
        </p:spPr>
      </p:pic>
      <p:pic>
        <p:nvPicPr>
          <p:cNvPr id="18" name="Picture 17" descr="Tank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1" y="3461913"/>
            <a:ext cx="1346245" cy="1085025"/>
          </a:xfrm>
          <a:prstGeom prst="rect">
            <a:avLst/>
          </a:prstGeom>
        </p:spPr>
      </p:pic>
      <p:pic>
        <p:nvPicPr>
          <p:cNvPr id="20" name="Picture 19" descr="Bas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39" y="12522"/>
            <a:ext cx="3009661" cy="1981043"/>
          </a:xfrm>
          <a:prstGeom prst="rect">
            <a:avLst/>
          </a:prstGeom>
        </p:spPr>
      </p:pic>
      <p:pic>
        <p:nvPicPr>
          <p:cNvPr id="21" name="Picture 20" descr="Tower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02" y="12522"/>
            <a:ext cx="2280452" cy="2186636"/>
          </a:xfrm>
          <a:prstGeom prst="rect">
            <a:avLst/>
          </a:prstGeom>
        </p:spPr>
      </p:pic>
      <p:pic>
        <p:nvPicPr>
          <p:cNvPr id="22" name="Picture 21" descr="icons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10" y="2118005"/>
            <a:ext cx="6800391" cy="717239"/>
          </a:xfrm>
          <a:prstGeom prst="rect">
            <a:avLst/>
          </a:prstGeom>
        </p:spPr>
      </p:pic>
      <p:pic>
        <p:nvPicPr>
          <p:cNvPr id="23" name="Picture 22" descr="bombBack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45" y="2780627"/>
            <a:ext cx="1169255" cy="1366680"/>
          </a:xfrm>
          <a:prstGeom prst="rect">
            <a:avLst/>
          </a:prstGeom>
        </p:spPr>
      </p:pic>
      <p:pic>
        <p:nvPicPr>
          <p:cNvPr id="24" name="Picture 23" descr="bombFront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43" y="4147308"/>
            <a:ext cx="950758" cy="879696"/>
          </a:xfrm>
          <a:prstGeom prst="rect">
            <a:avLst/>
          </a:prstGeom>
        </p:spPr>
      </p:pic>
      <p:pic>
        <p:nvPicPr>
          <p:cNvPr id="25" name="Picture 24" descr="builderFront1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65" y="2964585"/>
            <a:ext cx="995974" cy="994655"/>
          </a:xfrm>
          <a:prstGeom prst="rect">
            <a:avLst/>
          </a:prstGeom>
        </p:spPr>
      </p:pic>
      <p:pic>
        <p:nvPicPr>
          <p:cNvPr id="26" name="Picture 25" descr="builderBack2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55" y="3959240"/>
            <a:ext cx="1051683" cy="1051683"/>
          </a:xfrm>
          <a:prstGeom prst="rect">
            <a:avLst/>
          </a:prstGeom>
        </p:spPr>
      </p:pic>
      <p:pic>
        <p:nvPicPr>
          <p:cNvPr id="27" name="Picture 26" descr="healerFront2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78" y="4424076"/>
            <a:ext cx="1203254" cy="1406419"/>
          </a:xfrm>
          <a:prstGeom prst="rect">
            <a:avLst/>
          </a:prstGeom>
        </p:spPr>
      </p:pic>
      <p:pic>
        <p:nvPicPr>
          <p:cNvPr id="28" name="Picture 27" descr="healerFrontHealing1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584"/>
            <a:ext cx="1233700" cy="1442006"/>
          </a:xfrm>
          <a:prstGeom prst="rect">
            <a:avLst/>
          </a:prstGeom>
        </p:spPr>
      </p:pic>
      <p:pic>
        <p:nvPicPr>
          <p:cNvPr id="29" name="Picture 28" descr="healerFrontHealing2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04" y="4546938"/>
            <a:ext cx="1233700" cy="14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rutbunn.tk/wp-content/uploads/2015/06/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0" y="432262"/>
            <a:ext cx="4241380" cy="248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ab1nmslvvntp.cloudfront.net/wp-content/uploads/2015/07/1436439824nodej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23" y="-332506"/>
            <a:ext cx="4222866" cy="211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ngular.io/resources/images/logos/angular2/shield-with-be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02" y="4740920"/>
            <a:ext cx="3308465" cy="19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amo.githubusercontent.com/8db244e73396c88c05b849f157c705bb2cc8f1ee/687474703a2f2f7777772e676f6f64626f796469676974616c2e636f6d2f706978696a732f706978695f76335f6769746875622d706164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" y="3429000"/>
            <a:ext cx="4901751" cy="13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yt3.ggpht.com/-2jPMD-pJUo0/AAAAAAAAAAI/AAAAAAAAAAA/i7M-PaA1CaE/s900-c-k-no/pho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429001"/>
            <a:ext cx="1820382" cy="18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brandsoftheworld.com/sites/default/files/styles/logo-thumbnail/public/122012/image_01_0.png?itok=1YJImeF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83" y="3701242"/>
            <a:ext cx="1275899" cy="127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bs.twimg.com/profile_images/3650820323/7cf531ab9fd6f46c63f585d4dc61431b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85" y="5249382"/>
            <a:ext cx="1449984" cy="144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dannykapp.com/wp-content/uploads/2015/07/bootstrap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14" y="2080036"/>
            <a:ext cx="3450068" cy="15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cnydev.org/wp-content/uploads/2015/03/socketio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71" y="1561095"/>
            <a:ext cx="2493818" cy="7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96801" y="633003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94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110</TotalTime>
  <Words>3</Words>
  <Application>Microsoft Macintosh PowerPoint</Application>
  <PresentationFormat>On-screen Show (4:3)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Goudy Old Style</vt:lpstr>
      <vt:lpstr>Impact</vt:lpstr>
      <vt:lpstr>Rockwell</vt:lpstr>
      <vt:lpstr>Inkwell</vt:lpstr>
      <vt:lpstr>PowerPoint Presentation</vt:lpstr>
      <vt:lpstr>PowerPoint Presentation</vt:lpstr>
      <vt:lpstr>PowerPoint Presentation</vt:lpstr>
      <vt:lpstr>Perks  and Units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uwcsea</dc:creator>
  <cp:lastModifiedBy>Mishra, Abhinav</cp:lastModifiedBy>
  <cp:revision>13</cp:revision>
  <dcterms:created xsi:type="dcterms:W3CDTF">2016-02-13T14:24:20Z</dcterms:created>
  <dcterms:modified xsi:type="dcterms:W3CDTF">2016-02-13T16:19:53Z</dcterms:modified>
</cp:coreProperties>
</file>